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4" r:id="rId7"/>
    <p:sldId id="263" r:id="rId8"/>
    <p:sldId id="261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5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1025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116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653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52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307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01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32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855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53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498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115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625D9-951F-43BD-813D-68C73CB424DD}" type="datetimeFigureOut">
              <a:rPr lang="cs-CZ" smtClean="0"/>
              <a:t>21.6.2012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7FF92-D9D2-4185-97B9-20D2828CB9F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6902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b="1" i="1" dirty="0" smtClean="0"/>
              <a:t>Karta sociálních systémů</a:t>
            </a:r>
            <a:endParaRPr lang="cs-CZ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err="1" smtClean="0"/>
              <a:t>sKARTA</a:t>
            </a:r>
            <a:endParaRPr lang="cs-CZ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76672"/>
            <a:ext cx="27813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8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informace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Od 1. 7. 2012 bude zahájeno vydávání karty sociálních systémů – </a:t>
            </a:r>
            <a:r>
              <a:rPr lang="cs-CZ" dirty="0" err="1" smtClean="0"/>
              <a:t>sKARTY</a:t>
            </a:r>
            <a:endParaRPr lang="cs-CZ" dirty="0" smtClean="0"/>
          </a:p>
          <a:p>
            <a:r>
              <a:rPr lang="cs-CZ" b="1" dirty="0" smtClean="0"/>
              <a:t>Komu je </a:t>
            </a:r>
            <a:r>
              <a:rPr lang="cs-CZ" b="1" dirty="0" err="1" smtClean="0"/>
              <a:t>sKARTA</a:t>
            </a:r>
            <a:r>
              <a:rPr lang="cs-CZ" b="1" dirty="0" smtClean="0"/>
              <a:t> určena? </a:t>
            </a:r>
            <a:r>
              <a:rPr lang="cs-CZ" dirty="0" smtClean="0"/>
              <a:t>Všem příjemcům nepojistných sociálních dávek (dávky pomoci v hmotné nouzi, dávky pro osoby se zdravotním postižením, dávky státní sociální podpory).</a:t>
            </a:r>
          </a:p>
          <a:p>
            <a:r>
              <a:rPr lang="cs-CZ" b="1" dirty="0" smtClean="0"/>
              <a:t>Jaké má </a:t>
            </a:r>
            <a:r>
              <a:rPr lang="cs-CZ" b="1" dirty="0" err="1" smtClean="0"/>
              <a:t>sKARTA</a:t>
            </a:r>
            <a:r>
              <a:rPr lang="cs-CZ" b="1" dirty="0" smtClean="0"/>
              <a:t> funkce? </a:t>
            </a:r>
          </a:p>
          <a:p>
            <a:r>
              <a:rPr lang="cs-CZ" dirty="0" smtClean="0"/>
              <a:t>PLATEBNÍ – platby v obchodech, výběr hotovosti z bankomatů České spořitelny i jiných bank.</a:t>
            </a:r>
          </a:p>
          <a:p>
            <a:pPr marL="0" indent="0">
              <a:buNone/>
            </a:pPr>
            <a:endParaRPr lang="cs-CZ" b="1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362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Základní informace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IDENTIFIKAČNÍ – karta slouží jako průkaz osoby se zdravotním postižením.</a:t>
            </a:r>
          </a:p>
          <a:p>
            <a:r>
              <a:rPr lang="cs-CZ" dirty="0" smtClean="0"/>
              <a:t>AUTENTIZAČNÍ – identifikace při činnostech spojených s veřejnou správou (zatím není zavedeno).</a:t>
            </a:r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3751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Typy karet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Základní – </a:t>
            </a:r>
            <a:r>
              <a:rPr lang="cs-CZ" dirty="0" smtClean="0"/>
              <a:t>karta s platební funkcí.</a:t>
            </a:r>
          </a:p>
          <a:p>
            <a:r>
              <a:rPr lang="cs-CZ" b="1" dirty="0" smtClean="0"/>
              <a:t>Speciální – </a:t>
            </a:r>
            <a:r>
              <a:rPr lang="cs-CZ" dirty="0" smtClean="0"/>
              <a:t>pro osoby se zdravotním postižením (TP, ZTP, ZTP-P + případně symbol osoby se zdravotním postižením – tj. neslyšící, nevidomý, hluchoslepý). </a:t>
            </a: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val="265125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Kontaktní místo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KDO, KDE A KDY MI KARTU VYDÁ? </a:t>
            </a:r>
          </a:p>
          <a:p>
            <a:r>
              <a:rPr lang="cs-CZ" dirty="0" smtClean="0"/>
              <a:t>Kartu vydá kontaktní pracoviště Úřadu práce ČR v místě vašeho bydliště.</a:t>
            </a:r>
          </a:p>
          <a:p>
            <a:r>
              <a:rPr lang="cs-CZ" dirty="0" smtClean="0"/>
              <a:t>Pokud již jste příjemcem sociálních dávek vyplácených ÚP: obdržíte sdělení zaslané úřadem práce – obdržíte PIN zaslaný Českou spořitelnou – dostavíte se na kontaktní pracoviště ÚP, kde vám bude </a:t>
            </a:r>
            <a:r>
              <a:rPr lang="cs-CZ" dirty="0" err="1" smtClean="0"/>
              <a:t>sKARTA</a:t>
            </a:r>
            <a:r>
              <a:rPr lang="cs-CZ" dirty="0" smtClean="0"/>
              <a:t> vydána.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16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Informace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Kdo mi podá bližší informace a kdo mi zodpoví moje další dotazy k </a:t>
            </a:r>
            <a:r>
              <a:rPr lang="cs-CZ" b="1" dirty="0" err="1" smtClean="0"/>
              <a:t>sKARTĚ</a:t>
            </a:r>
            <a:r>
              <a:rPr lang="cs-CZ" b="1" dirty="0" smtClean="0"/>
              <a:t>?</a:t>
            </a:r>
          </a:p>
          <a:p>
            <a:r>
              <a:rPr lang="cs-CZ" dirty="0" smtClean="0"/>
              <a:t>Pracovník úřadu práce, u kterého si dávku vyřizujete.</a:t>
            </a:r>
          </a:p>
          <a:p>
            <a:r>
              <a:rPr lang="cs-CZ" dirty="0" smtClean="0"/>
              <a:t>Sociální pracovník obecního/městského úřadu.</a:t>
            </a:r>
          </a:p>
          <a:p>
            <a:r>
              <a:rPr lang="cs-CZ" dirty="0" smtClean="0"/>
              <a:t>Kontaktní centrum pro </a:t>
            </a:r>
            <a:r>
              <a:rPr lang="cs-CZ" dirty="0" err="1" smtClean="0"/>
              <a:t>sKARTU</a:t>
            </a:r>
            <a:r>
              <a:rPr lang="cs-CZ" dirty="0" smtClean="0"/>
              <a:t>: 800 752 782.</a:t>
            </a:r>
          </a:p>
          <a:p>
            <a:r>
              <a:rPr lang="cs-CZ" dirty="0" smtClean="0"/>
              <a:t>Kontaktní centrum pro dávky: 844 844 803.</a:t>
            </a:r>
          </a:p>
          <a:p>
            <a:r>
              <a:rPr lang="cs-CZ" dirty="0" smtClean="0"/>
              <a:t>Web: www.skontakt.cz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5926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Vzory </a:t>
            </a:r>
            <a:r>
              <a:rPr lang="cs-CZ" b="1" dirty="0" err="1" smtClean="0"/>
              <a:t>sKARET</a:t>
            </a:r>
            <a:endParaRPr lang="cs-CZ" b="1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123782"/>
            <a:ext cx="2543175" cy="1440159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1718" y="2253312"/>
            <a:ext cx="1876425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121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205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01674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243</Words>
  <Application>Microsoft Office PowerPoint</Application>
  <PresentationFormat>Předvádění na obrazovce (4:3)</PresentationFormat>
  <Paragraphs>26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 Karta sociálních systémů</vt:lpstr>
      <vt:lpstr>Základní informace</vt:lpstr>
      <vt:lpstr>Základní informace</vt:lpstr>
      <vt:lpstr>Typy karet</vt:lpstr>
      <vt:lpstr>Kontaktní místo</vt:lpstr>
      <vt:lpstr>Informace</vt:lpstr>
      <vt:lpstr>Vzory sKARET</vt:lpstr>
      <vt:lpstr>Prezentace aplikace PowerPoint</vt:lpstr>
      <vt:lpstr>Prezentace aplikace PowerPoint</vt:lpstr>
    </vt:vector>
  </TitlesOfParts>
  <Company>MPSV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Karta sociálních systémů</dc:title>
  <dc:creator>Splítková Zdeňka (PB)</dc:creator>
  <cp:lastModifiedBy>VackovaM</cp:lastModifiedBy>
  <cp:revision>2</cp:revision>
  <dcterms:created xsi:type="dcterms:W3CDTF">2012-06-11T11:51:30Z</dcterms:created>
  <dcterms:modified xsi:type="dcterms:W3CDTF">2012-06-21T05:18:49Z</dcterms:modified>
</cp:coreProperties>
</file>